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8" r:id="rId4"/>
    <p:sldId id="266" r:id="rId5"/>
    <p:sldId id="267" r:id="rId6"/>
    <p:sldId id="259" r:id="rId7"/>
    <p:sldId id="268" r:id="rId8"/>
    <p:sldId id="269" r:id="rId9"/>
    <p:sldId id="271" r:id="rId10"/>
    <p:sldId id="27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89AEC-9811-4117-9F99-7F6FA58B6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A771E6-1295-40AD-893D-3E8D29A4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75873D-5A9E-42D9-A17E-BAE8340CC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BD4218-5246-4C7D-955A-42E35F01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5CE6D1-4CE2-4FA9-94D6-4DE02687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AFBBE-43FF-48E2-A170-121A526D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E5925D-1CD2-42F0-B8BF-5766A7E21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3A605A-136F-461A-871B-EB1947AB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F910C4-C556-49B9-95F4-9C66E2DD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1F3497-31D7-4DC7-B260-83B10CE5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003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EA22CE-2F7E-45C6-A2EC-25EE2B077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C5DC91-DBAF-4667-AF61-A47E21FF2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47A1CB-6D17-43AD-81D4-77D862CA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85264D-BF32-45B8-8AF9-53F3E98D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AF8A02-0044-4A6C-AC0C-6E175B24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55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87D54-FECF-4502-8DFB-975D7153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260475-C08D-426E-9CF2-088B08C07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C99DEB-E910-4DCE-B75F-6DE280947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164D50-911F-4ED5-9D34-389F3626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B6B70-0F02-49E7-951F-6EA7EBD0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58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DE189-348B-490E-8E36-A8C9729B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837CA7-977C-4A92-88A9-1D4E9CE0C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88388-4206-4058-BB4B-C0512EABC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EEAE56-0065-4523-9DD2-F5BAEEA8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EB8C9-3AA8-4E6C-BF64-BEDCBAB0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1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4FE76-322D-44C8-B573-C875AB1E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08C85-A34E-4221-9012-03EA18CD2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850175-69EE-40F4-8C7D-6BC499D4D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609-FF9B-4870-B8D0-C970E3B3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27DBF8-F37C-4C2C-B0F2-887E4C1A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EEC685-DB62-4C6F-8486-A165D05E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31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833A2-7067-4483-9213-B040D6C7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E85D12-D47D-4F81-B1D3-D2222B461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CF004F-AAF3-4D8E-96DD-673CA6C2F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797C96-4A05-412F-BD68-4F2E4BF76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9BB38C-C375-4E06-9DB1-844FFA740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56E648-7B2D-4591-AB9B-A92D3FF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CBBDFA-010F-4784-BD20-428AB709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FCACDA-9D1F-41FC-B365-79A6268E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34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5E5B-98FD-4E56-B663-A318577A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513A08-714A-45CF-9598-B40FB286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9521B0-F84F-482E-A4FF-E02054D1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F05F35-0A73-4A77-803E-5884CE6E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4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F10181-0923-4D3C-906F-52EDE18BB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68089D-9CF2-4BC9-9EBC-857EEA67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83FBB4-DDE5-4E8D-988E-560EA5B3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81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AAC89-C109-4855-B346-EE07BB38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F9D11-5E4C-4749-9219-BC63D3A55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2A3F8F-6AF0-4D0E-9FA8-0BD512ED3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B2D3E2-5CBB-4405-AD53-975BA8F7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967394-4596-46DC-B363-347F4C0E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9D520F-28D0-45DA-B27F-815C50CB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28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5C015-AAD0-400A-95BB-A2BD17B7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951E37-6A72-413E-8BF9-E24431708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03B5E9-D4D9-4BCB-81C0-BA2104303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0C0CEE-AE33-421A-9E17-D6DE4E42B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73A5A4-EC92-4018-98EA-42FC2522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3D681D-FC60-40AE-B8D6-D1FF5C6D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07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CCFBD9-5AA6-4703-B2E5-17A31D8DB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014926-988D-40CE-AA04-BA1EEE756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7A4C4-6B86-4F38-9F37-7A4446232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A7124-BB84-4CE0-9BB9-48BDD71CAD49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EFD634-1794-48A8-B8F3-9E3AD4C4C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2C5562-5BA6-49AF-9A03-2A9CA868A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D344B-28DC-42BD-B845-B9E7B855F9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1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9D61F-98FD-4F31-AF20-9C68930AEF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4G</a:t>
            </a:r>
            <a:r>
              <a:rPr lang="zh-CN" altLang="en-US" dirty="0"/>
              <a:t>图传数传的工作原理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E5CB85-B244-4190-A6A0-A1D8F85CB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毛毛</a:t>
            </a:r>
          </a:p>
        </p:txBody>
      </p:sp>
    </p:spTree>
    <p:extLst>
      <p:ext uri="{BB962C8B-B14F-4D97-AF65-F5344CB8AC3E}">
        <p14:creationId xmlns:p14="http://schemas.microsoft.com/office/powerpoint/2010/main" val="112027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18CA0-9745-44F3-B8C7-71B13D63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89A0F-60D8-42EE-9D93-055A3C7ED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423" y="2937249"/>
            <a:ext cx="4621306" cy="1491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60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6023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FA506-2A6A-4CAB-A9BF-0ABA0E7D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271F1-1B08-4562-85BA-D4A1721E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准备材料</a:t>
            </a:r>
            <a:endParaRPr lang="en-US" altLang="zh-CN" dirty="0"/>
          </a:p>
          <a:p>
            <a:r>
              <a:rPr lang="zh-CN" altLang="en-US" dirty="0"/>
              <a:t>架构图和数据流图</a:t>
            </a:r>
            <a:endParaRPr lang="en-US" altLang="zh-CN" dirty="0"/>
          </a:p>
          <a:p>
            <a:r>
              <a:rPr lang="zh-CN" altLang="en-US" dirty="0"/>
              <a:t>接线说明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20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607C5F-0637-469B-BBC2-F7828D58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准备材料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617095-5C6D-43B6-8B09-652C8652E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Pixhawk</a:t>
            </a:r>
            <a:endParaRPr lang="en-US" altLang="zh-CN" dirty="0"/>
          </a:p>
          <a:p>
            <a:r>
              <a:rPr lang="zh-CN" altLang="en-US" dirty="0"/>
              <a:t>树莓派</a:t>
            </a:r>
            <a:endParaRPr lang="en-US" altLang="zh-CN" dirty="0"/>
          </a:p>
          <a:p>
            <a:r>
              <a:rPr lang="en-US" altLang="zh-CN" dirty="0"/>
              <a:t>4G</a:t>
            </a:r>
            <a:r>
              <a:rPr lang="zh-CN" altLang="en-US" dirty="0"/>
              <a:t>模块（移远</a:t>
            </a:r>
            <a:r>
              <a:rPr lang="en-US" altLang="zh-CN" dirty="0"/>
              <a:t>EC20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VPS</a:t>
            </a:r>
            <a:r>
              <a:rPr lang="zh-CN" altLang="en-US" dirty="0"/>
              <a:t>（</a:t>
            </a:r>
            <a:r>
              <a:rPr lang="en-US" altLang="zh-CN" dirty="0"/>
              <a:t>Linux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8242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36326-D19C-40CE-909D-42EC7BEE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0CD2AF6-BC73-4678-8B72-E582BFD66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089571" cy="44757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EF2F19F-84E7-448F-8E0E-AB18ADF74341}"/>
              </a:ext>
            </a:extLst>
          </p:cNvPr>
          <p:cNvSpPr txBox="1"/>
          <p:nvPr/>
        </p:nvSpPr>
        <p:spPr>
          <a:xfrm>
            <a:off x="2882170" y="547743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telem2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DA5ABB-22CA-404B-937B-46B9112C017A}"/>
              </a:ext>
            </a:extLst>
          </p:cNvPr>
          <p:cNvSpPr txBox="1"/>
          <p:nvPr/>
        </p:nvSpPr>
        <p:spPr>
          <a:xfrm>
            <a:off x="4312023" y="470647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usb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56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38848-4710-41AF-B57C-9962CE67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飞行数据的数据流图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3A84D5-8739-4DC1-85E6-F85C29AC1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22410"/>
            <a:ext cx="6389914" cy="5170465"/>
          </a:xfrm>
        </p:spPr>
      </p:pic>
    </p:spTree>
    <p:extLst>
      <p:ext uri="{BB962C8B-B14F-4D97-AF65-F5344CB8AC3E}">
        <p14:creationId xmlns:p14="http://schemas.microsoft.com/office/powerpoint/2010/main" val="280977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9EA41-AF4A-44CB-86A1-D9D74806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Pixhawk</a:t>
            </a:r>
            <a:r>
              <a:rPr lang="zh-CN" altLang="en-US" dirty="0"/>
              <a:t>和树莓派的连接方式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87021E-8F06-4266-B10B-294B59176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4"/>
          <a:stretch/>
        </p:blipFill>
        <p:spPr>
          <a:xfrm>
            <a:off x="522513" y="1690688"/>
            <a:ext cx="6778299" cy="4351338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6F0FB1-F126-40B8-88EE-FC762C901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27"/>
          <a:stretch/>
        </p:blipFill>
        <p:spPr>
          <a:xfrm>
            <a:off x="7616498" y="1690688"/>
            <a:ext cx="2943225" cy="2126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27D2CB-9A01-4B5A-ADD3-D38811CD6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367"/>
          <a:stretch/>
        </p:blipFill>
        <p:spPr>
          <a:xfrm>
            <a:off x="7616498" y="3981450"/>
            <a:ext cx="2876550" cy="20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4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CBDB6-DD47-4005-A2DE-4F7A3A5A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Pixhawk</a:t>
            </a:r>
            <a:r>
              <a:rPr lang="zh-CN" altLang="en-US" dirty="0"/>
              <a:t>的插线说明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3B5356-CF86-4DB8-99B6-1170424E7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r="8383"/>
          <a:stretch/>
        </p:blipFill>
        <p:spPr>
          <a:xfrm>
            <a:off x="905435" y="1833234"/>
            <a:ext cx="633804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80408E-669A-4EE3-869D-46E0A6E7D6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4" b="50273"/>
          <a:stretch/>
        </p:blipFill>
        <p:spPr>
          <a:xfrm>
            <a:off x="7243482" y="1833234"/>
            <a:ext cx="4705547" cy="34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1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97A8C-A9DD-4F20-9E69-DB9C4118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树莓派的插线说明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EFF1D-B50B-4AC2-AC77-F7B50B6F8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AAF935D3-B313-47EC-A3F7-850DADB95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0201"/>
            <a:ext cx="7658933" cy="430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08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C249E-E317-4187-9C8A-B4456BAA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4G</a:t>
            </a:r>
            <a:r>
              <a:rPr lang="zh-CN" altLang="en-US" dirty="0"/>
              <a:t>网卡和摄像头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E5F382-2F2E-4CE5-A954-5832A94D4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17582"/>
            <a:ext cx="2909047" cy="517164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BD05C2-FC45-476A-BD31-62755B3C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28" y="1690688"/>
            <a:ext cx="4703947" cy="27967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6CC875-F766-4F0D-B86C-BF8645C598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8" t="12150"/>
          <a:stretch/>
        </p:blipFill>
        <p:spPr>
          <a:xfrm>
            <a:off x="6866964" y="3873662"/>
            <a:ext cx="5253318" cy="29843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B7E28C-401E-45C2-B30F-40EBA8C2B0B6}"/>
              </a:ext>
            </a:extLst>
          </p:cNvPr>
          <p:cNvSpPr txBox="1"/>
          <p:nvPr/>
        </p:nvSpPr>
        <p:spPr>
          <a:xfrm>
            <a:off x="8975911" y="1717582"/>
            <a:ext cx="237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4G</a:t>
            </a:r>
            <a:r>
              <a:rPr lang="zh-CN" altLang="en-US" dirty="0"/>
              <a:t>网关 移远</a:t>
            </a:r>
            <a:r>
              <a:rPr lang="en-US" altLang="zh-CN" dirty="0"/>
              <a:t>EC20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6762E4-144E-48AB-B17D-9AA6F0A5EF56}"/>
              </a:ext>
            </a:extLst>
          </p:cNvPr>
          <p:cNvSpPr txBox="1"/>
          <p:nvPr/>
        </p:nvSpPr>
        <p:spPr>
          <a:xfrm>
            <a:off x="5652246" y="4690170"/>
            <a:ext cx="242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CSI</a:t>
            </a:r>
            <a:r>
              <a:rPr lang="zh-CN" altLang="en-US" dirty="0"/>
              <a:t>摄像头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2F441D-8EFA-49A3-AB3B-BBC42CFF2F62}"/>
              </a:ext>
            </a:extLst>
          </p:cNvPr>
          <p:cNvSpPr txBox="1"/>
          <p:nvPr/>
        </p:nvSpPr>
        <p:spPr>
          <a:xfrm>
            <a:off x="228617" y="2223247"/>
            <a:ext cx="461665" cy="4114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4G</a:t>
            </a:r>
            <a:r>
              <a:rPr lang="zh-CN" altLang="en-US" dirty="0"/>
              <a:t>网卡接线</a:t>
            </a:r>
          </a:p>
        </p:txBody>
      </p:sp>
    </p:spTree>
    <p:extLst>
      <p:ext uri="{BB962C8B-B14F-4D97-AF65-F5344CB8AC3E}">
        <p14:creationId xmlns:p14="http://schemas.microsoft.com/office/powerpoint/2010/main" val="2244790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78</Words>
  <Application>Microsoft Office PowerPoint</Application>
  <PresentationFormat>宽屏</PresentationFormat>
  <Paragraphs>23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4G图传数传的工作原理(1)</vt:lpstr>
      <vt:lpstr>目录</vt:lpstr>
      <vt:lpstr>准备材料</vt:lpstr>
      <vt:lpstr>架构图</vt:lpstr>
      <vt:lpstr>飞行数据的数据流图</vt:lpstr>
      <vt:lpstr>Pixhawk和树莓派的连接方式</vt:lpstr>
      <vt:lpstr>Pixhawk的插线说明</vt:lpstr>
      <vt:lpstr>树莓派的插线说明</vt:lpstr>
      <vt:lpstr>4G网卡和摄像头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地面端通过4G连接飞控</dc:title>
  <dc:creator>maomao</dc:creator>
  <cp:lastModifiedBy>maomao</cp:lastModifiedBy>
  <cp:revision>15</cp:revision>
  <dcterms:created xsi:type="dcterms:W3CDTF">2022-02-14T14:46:32Z</dcterms:created>
  <dcterms:modified xsi:type="dcterms:W3CDTF">2022-03-08T15:36:44Z</dcterms:modified>
</cp:coreProperties>
</file>